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0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513BFE8-3EE2-473B-8360-CC401F693042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9DC72C2-8778-44E0-A8D5-BF70BB622A0E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"/>
              <a:t>Kliknij, aby edytować style wzorca tekstu</a:t>
            </a:r>
            <a:endParaRPr lang="en-US"/>
          </a:p>
          <a:p>
            <a:pPr lvl="1" rtl="0"/>
            <a:r>
              <a:rPr lang="pl"/>
              <a:t>Drugi poziom</a:t>
            </a:r>
          </a:p>
          <a:p>
            <a:pPr lvl="2" rtl="0"/>
            <a:r>
              <a:rPr lang="pl"/>
              <a:t>Trzeci poziom</a:t>
            </a:r>
          </a:p>
          <a:p>
            <a:pPr lvl="3" rtl="0"/>
            <a:r>
              <a:rPr lang="pl"/>
              <a:t>Czwarty poziom</a:t>
            </a:r>
          </a:p>
          <a:p>
            <a:pPr lvl="4" rtl="0"/>
            <a:r>
              <a:rPr lang="pl"/>
              <a:t>Piąty poziom</a:t>
            </a:r>
            <a:endParaRPr lang="en-US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l-PL"/>
              <a:t>Kliknij, aby edytować styl wzorca podtytułu</a:t>
            </a:r>
            <a:endParaRPr lang="en-US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AE7E8F-A35A-46B2-A9BE-524299B2F50E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3602E8-8E60-4F5A-9D4B-F49E43817F18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253C05-66E5-44BF-A1CC-B6E179382F80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Numer slajdu — symbol zastępczy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817808-171F-49DD-90FA-9B1DDEA0460D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9D7E3F-871E-42B9-88FB-12D60C8B3FED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9" name="Stopka — symbol zastępczy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Numer slajdu — symbol zastępczy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172BDD-02B5-48CF-A598-DDE8D9E324B3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11" name="Stopka — symbol zastępczy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Numer slajdu — symbol zastępczy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6" name="Data — symbol zastępczy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C9D7BB-18F8-44E5-BA28-A3609601F748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7" name="Stopka — symbol zastępczy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41AFA3-ED28-409D-9F61-7C1CB062C782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3" name="Stopka — symbol zastępczy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6D2179F-AD35-466F-A681-81C59189197B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dirty="0"/>
              <a:t>Kliknij ikonę, aby dodać obraz</a:t>
            </a:r>
            <a:endParaRPr lang="en-US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4A1395F0-C132-4F04-9A22-D8E58D655E1C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l"/>
              <a:t>Kliknij, aby edytować styl wzorca tytułu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l"/>
              <a:t>Kliknij, aby edytować style wzorca tekstu</a:t>
            </a:r>
          </a:p>
          <a:p>
            <a:pPr lvl="1" rtl="0"/>
            <a:r>
              <a:rPr lang="pl"/>
              <a:t>Drugi poziom</a:t>
            </a:r>
          </a:p>
          <a:p>
            <a:pPr lvl="2" rtl="0"/>
            <a:r>
              <a:rPr lang="pl"/>
              <a:t>Trzeci poziom</a:t>
            </a:r>
          </a:p>
          <a:p>
            <a:pPr lvl="3" rtl="0"/>
            <a:r>
              <a:rPr lang="pl"/>
              <a:t>Czwarty poziom</a:t>
            </a:r>
          </a:p>
          <a:p>
            <a:pPr lvl="4" rtl="0"/>
            <a:r>
              <a:rPr lang="pl"/>
              <a:t>Piąty poziom</a:t>
            </a:r>
            <a:endParaRPr lang="en-US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4E43EAF1-28E3-44EC-B370-94486815203D}" type="datetime1">
              <a:rPr lang="pl-PL" smtClean="0"/>
              <a:t>2025-06-21</a:t>
            </a:fld>
            <a:endParaRPr lang="en-US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Prostokąt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Menedżer</a:t>
            </a:r>
            <a:br>
              <a:rPr lang="pl-PL" dirty="0">
                <a:solidFill>
                  <a:schemeClr val="bg1"/>
                </a:solidFill>
              </a:rPr>
            </a:br>
            <a:r>
              <a:rPr lang="pl-PL" dirty="0">
                <a:solidFill>
                  <a:schemeClr val="bg1"/>
                </a:solidFill>
              </a:rPr>
              <a:t>haseł</a:t>
            </a:r>
            <a:endParaRPr lang="pl" sz="8000" dirty="0">
              <a:solidFill>
                <a:schemeClr val="bg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pl" sz="2400" dirty="0">
                <a:solidFill>
                  <a:schemeClr val="bg1"/>
                </a:solidFill>
              </a:rPr>
              <a:t>MARTYNA KWAŚNIAK</a:t>
            </a:r>
          </a:p>
          <a:p>
            <a:pPr rtl="0"/>
            <a:r>
              <a:rPr lang="pl-PL" dirty="0">
                <a:solidFill>
                  <a:schemeClr val="bg1"/>
                </a:solidFill>
              </a:rPr>
              <a:t>Kamil</a:t>
            </a:r>
            <a:r>
              <a:rPr lang="pl" dirty="0">
                <a:solidFill>
                  <a:schemeClr val="bg1"/>
                </a:solidFill>
              </a:rPr>
              <a:t> grzywaczewski</a:t>
            </a:r>
            <a:endParaRPr lang="pl" sz="2400" dirty="0">
              <a:solidFill>
                <a:schemeClr val="bg1"/>
              </a:solidFill>
            </a:endParaRPr>
          </a:p>
        </p:txBody>
      </p:sp>
      <p:pic>
        <p:nvPicPr>
          <p:cNvPr id="5" name="Obraz 4" descr="Obraz, na którym znajduje się budynek i ławka do siedzenia&#10;&#10;Automatycznie generowany opis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Obraz 5" descr="Obraz zawierający światło, Wielobarwność, zieleń&#10;&#10;Zawartość wygenerowana przez AI może być niepoprawna.">
            <a:extLst>
              <a:ext uri="{FF2B5EF4-FFF2-40B4-BE49-F238E27FC236}">
                <a16:creationId xmlns:a16="http://schemas.microsoft.com/office/drawing/2014/main" id="{E88A2597-80D3-8071-A180-B96FF90196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56688" y="-66582"/>
            <a:ext cx="12192000" cy="699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4FB0AE-817C-8368-EDAD-F0455373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Usuń hasło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B82807B-3C7F-3679-5919-06D7DC1C5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AE4AF011-B30C-E680-EC54-50CB82134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362" y="2084384"/>
            <a:ext cx="7153275" cy="419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6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0BA8C47-BA43-B792-7306-7B4ECEDB1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Video test</a:t>
            </a:r>
          </a:p>
        </p:txBody>
      </p:sp>
      <p:pic>
        <p:nvPicPr>
          <p:cNvPr id="5" name="PasswordManager_vid">
            <a:hlinkClick r:id="" action="ppaction://media"/>
            <a:extLst>
              <a:ext uri="{FF2B5EF4-FFF2-40B4-BE49-F238E27FC236}">
                <a16:creationId xmlns:a16="http://schemas.microsoft.com/office/drawing/2014/main" id="{2B742C5E-4650-B6CE-2422-140DFBAA49A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4475" y="2108200"/>
            <a:ext cx="6683375" cy="3760788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67BAA19-8FEA-5C0C-D80B-F46BF3B47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1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3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ACFCA99-5988-1621-FDCA-1F7CCC5E97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Dziękujemy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81ECB99E-B827-4F17-58F3-F993F467CC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Martyna Kwaśniak</a:t>
            </a:r>
          </a:p>
          <a:p>
            <a:r>
              <a:rPr lang="pl-PL" dirty="0">
                <a:solidFill>
                  <a:schemeClr val="bg1"/>
                </a:solidFill>
              </a:rPr>
              <a:t>Kamil Grzywaczewski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8C04CCA-E658-CFF9-96B0-A35757C7D0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DA37154A-9283-472F-9D32-E032250E224B}" type="datetime1">
              <a:rPr lang="pl-PL" smtClean="0"/>
              <a:pPr rtl="0">
                <a:spcAft>
                  <a:spcPts val="600"/>
                </a:spcAft>
              </a:pPr>
              <a:t>2025-06-21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451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 anchor="b">
            <a:normAutofit/>
          </a:bodyPr>
          <a:lstStyle/>
          <a:p>
            <a:pPr rtl="0"/>
            <a:r>
              <a:rPr lang="pl">
                <a:solidFill>
                  <a:schemeClr val="bg1"/>
                </a:solidFill>
              </a:rPr>
              <a:t>Ekran startowy</a:t>
            </a:r>
            <a:endParaRPr lang="pl" dirty="0">
              <a:solidFill>
                <a:schemeClr val="bg1"/>
              </a:solidFill>
            </a:endParaRP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E938AF96-1D77-2F1D-9D82-04122AEDD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721" y="2108201"/>
            <a:ext cx="6401518" cy="3760891"/>
          </a:xfrm>
          <a:prstGeom prst="rect">
            <a:avLst/>
          </a:prstGeom>
          <a:noFill/>
        </p:spPr>
      </p:pic>
      <p:sp>
        <p:nvSpPr>
          <p:cNvPr id="54" name="Date Placeholder 3">
            <a:extLst>
              <a:ext uri="{FF2B5EF4-FFF2-40B4-BE49-F238E27FC236}">
                <a16:creationId xmlns:a16="http://schemas.microsoft.com/office/drawing/2014/main" id="{AA61D138-75CA-2E6A-DD81-81F870E09F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A37154A-9283-472F-9D32-E032250E224B}" type="datetime1">
              <a:rPr lang="pl-PL" smtClean="0"/>
              <a:pPr rtl="0">
                <a:spcAft>
                  <a:spcPts val="600"/>
                </a:spcAft>
              </a:pPr>
              <a:t>2025-06-21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F32B25-CE6C-C005-305A-8347C270E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Ekran logowania 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1E453FF-E247-BA0F-D4CD-41727BC6D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EA23C40-0182-69B7-C0CF-AD1564D10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580" y="2434591"/>
            <a:ext cx="3829050" cy="2686050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B9DFEC6F-6F4C-6A41-D51F-55E8E2048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851" y="3053716"/>
            <a:ext cx="249555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181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4262CB9-1CD3-A189-5EF7-D27F38D23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Ekran tworzenia konta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EA7F502-3AAC-980C-EC9F-F4B0B6A64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1E8F8966-03CA-1809-F553-A229FE2EF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2085975"/>
            <a:ext cx="3829050" cy="2686050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C5AA9B75-B016-C9C7-DB82-D6C409A41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637" y="2085975"/>
            <a:ext cx="2809875" cy="1514475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939C7E49-75EA-21DB-8713-B9AFF76DC1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599" y="3324225"/>
            <a:ext cx="23241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029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8EA431-7180-57D1-B65B-FB94823D6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Tabela haseł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22A6A3E-2147-EBFC-B971-16F0CAF1C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9EB04A69-E3F1-6A60-2472-A9852E185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410" y="2050747"/>
            <a:ext cx="6960140" cy="408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592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475C681E-73E9-AAC5-C583-5C9D77644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1E8D0C7E-9BEF-864E-B086-B45D5A170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17" y="247649"/>
            <a:ext cx="10213765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37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EAD692-EA07-9A80-1E18-8050D6E5B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Dodaj hasło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F01F4F3-C01A-032A-9564-2B9616621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1DAE3473-EF0D-3132-B96C-2D75710AA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575" y="2987199"/>
            <a:ext cx="2876550" cy="2209800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72231C74-B31D-8A8C-B80D-A39ECC1FF8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275" y="2377599"/>
            <a:ext cx="584571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327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4FFAEA5-77F0-B7B3-37BB-63F2F0EBD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Zmień hasło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EF53EF5-BC5C-2F2E-8AE5-24C13EDF9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43A989D4-88AA-8BFD-BC2B-F65C03E65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489" y="3196591"/>
            <a:ext cx="2352675" cy="1447800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8A40CB07-B378-7EDB-8814-9058965BC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2720341"/>
            <a:ext cx="287655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444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ECC72C6-E484-3C66-D606-9F7959EE0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2025-06-21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11AF4E88-5FF1-C9E6-5884-25E6D2102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5" y="179251"/>
            <a:ext cx="10362845" cy="607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9840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50_TF56160789" id="{322F98B7-A80C-4988-AFAA-78CFE7AA476F}" vid="{F3BB283F-3ABA-4679-A0D8-972A395C2975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{A6535F88-A874-4D31-822B-16D13D8B3334}tf56160789_win32</Template>
  <TotalTime>51</TotalTime>
  <Words>40</Words>
  <Application>Microsoft Office PowerPoint</Application>
  <PresentationFormat>Panoramiczny</PresentationFormat>
  <Paragraphs>25</Paragraphs>
  <Slides>12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6" baseType="lpstr">
      <vt:lpstr>Bookman Old Style</vt:lpstr>
      <vt:lpstr>Calibri</vt:lpstr>
      <vt:lpstr>Franklin Gothic Book</vt:lpstr>
      <vt:lpstr>1_RetrospectVTI</vt:lpstr>
      <vt:lpstr>Menedżer haseł</vt:lpstr>
      <vt:lpstr>Ekran startowy</vt:lpstr>
      <vt:lpstr>Ekran logowania </vt:lpstr>
      <vt:lpstr>Ekran tworzenia konta</vt:lpstr>
      <vt:lpstr>Tabela haseł</vt:lpstr>
      <vt:lpstr>Prezentacja programu PowerPoint</vt:lpstr>
      <vt:lpstr>Dodaj hasło</vt:lpstr>
      <vt:lpstr>Zmień hasło</vt:lpstr>
      <vt:lpstr>Prezentacja programu PowerPoint</vt:lpstr>
      <vt:lpstr>Usuń hasło</vt:lpstr>
      <vt:lpstr>Video test</vt:lpstr>
      <vt:lpstr>Dziękujemy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Kamil</dc:creator>
  <cp:lastModifiedBy>Kamil</cp:lastModifiedBy>
  <cp:revision>1</cp:revision>
  <dcterms:created xsi:type="dcterms:W3CDTF">2025-06-21T18:50:13Z</dcterms:created>
  <dcterms:modified xsi:type="dcterms:W3CDTF">2025-06-21T19:41:28Z</dcterms:modified>
</cp:coreProperties>
</file>

<file path=docProps/thumbnail.jpeg>
</file>